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xport48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xportedu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791720" cy="966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1340768"/>
            <a:ext cx="38884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Школе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экспорта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 ДПО «Школа экспорта АО «Российский экспортный центр» – лицензированная образовательная организация, созданная на базе Российского экспортного центра для обучения представителей российских компаний в регионах Российской Федерации основам экспортной деятельности.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экспорта РЭЦ оказывает информационно-образовательную поддержку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экспортно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ориентированным предприятиям для выхода на международный уровень торговли и повышения эффективности экспортных поставок. Школа экспорта РЭЦ предлагает два формата обучения: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программа и экспортные семинары.</a:t>
            </a:r>
          </a:p>
          <a:p>
            <a:endParaRPr lang="ru-RU" sz="1400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5004048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4: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Дождитесь одобрения заявки тренером или региональным оператором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8367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5: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Примите участие в экспортном семинаре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_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96952"/>
            <a:ext cx="4644516" cy="3096344"/>
          </a:xfrm>
          <a:prstGeom prst="rect">
            <a:avLst/>
          </a:prstGeom>
        </p:spPr>
      </p:pic>
      <p:pic>
        <p:nvPicPr>
          <p:cNvPr id="9" name="Рисунок 8" descr="DSC_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88840"/>
            <a:ext cx="4211960" cy="28079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6: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Получите сертификат о прослушанном семинаре, рабочую тетрадь и доступ к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курсу по аналогичной тематике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8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5220072" cy="3480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8640960" cy="2723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Экспортный семинар проводится в форме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бизнес-тренингов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построен по принципу «60% теории - 40% практики»: участники получают знания и на месте отрабатывают их на практике, решая задачи и кейсы.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 квалифицированные преподаватели, прошедшие обучение и аттестацию в Школе экспорта РЭЦ.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календаре обучения вы можете найти расписание ближайших семинаров в вашем городе и записаться на них.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Уточнить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экспортных семинаров можно у регионального оператора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Центра поддержки экспорта Липецкой области -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http://export48.ru/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1: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Зарегистрируйтесь на сайте -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https://exportedu.ru/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Шаг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44738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истр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436207" cy="3600400"/>
          </a:xfrm>
          <a:prstGeom prst="rect">
            <a:avLst/>
          </a:prstGeom>
        </p:spPr>
      </p:pic>
      <p:pic>
        <p:nvPicPr>
          <p:cNvPr id="3" name="Рисунок 2" descr="вам письм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472" y="3717032"/>
            <a:ext cx="4752528" cy="2994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90872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Убедитесь, что Вы ввели корректный адрес электронной почты, а также данные имени и фамилии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644008" y="1484784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437112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 пройдите по ссылке, отправленной на указанный Вами адрес электронной почты для подтверждения регистрации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87824" y="5013176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66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2: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семинар в разделе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«календарь обучения» и отправьте заявку на него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ендарь обуче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996952"/>
            <a:ext cx="5931339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126876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тем, как выбрать раздел «календарь обучения», убедитесь, что ВСЕ поля, отмеченные знаком обязательной регистрации (красная звёздочка в верхнем углу) ,  Вами заполнены и переходите в раздел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8307190">
            <a:off x="4204112" y="2266911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нны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968552" cy="3365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772816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тем, как выбрать раздел «календарь обучения», убедитесь, что ВСЕ поля, отмеченные знаком обязательной регистрации (красная звёздочка в верхнем углу) ,  Вами заполнены и переходите в раздел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444741">
            <a:off x="5266584" y="1141038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записаться на семин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600240"/>
            <a:ext cx="4464496" cy="3257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3: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Заполните необходимые поля анкеты, загрузите направление на обучение и пройдите короткий входной тест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414667" cy="3960440"/>
          </a:xfrm>
          <a:prstGeom prst="rect">
            <a:avLst/>
          </a:prstGeom>
        </p:spPr>
      </p:pic>
      <p:pic>
        <p:nvPicPr>
          <p:cNvPr id="5" name="Рисунок 4" descr="направлени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264717" cy="3279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105273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Важнейшим шагом при регистрации является прикрепление к заявке направления на обучение по форме, представленной в качестве образца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6004312" y="284297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ма направле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5145194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270892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направления на обучение на бланке Вашей организации с подписью руководителя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191683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Затем пройдите короткий входной тест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ачать те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6286699" cy="4032448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>
            <a:off x="6804248" y="3356992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2019-06-21T06:14:11Z</dcterms:created>
  <dcterms:modified xsi:type="dcterms:W3CDTF">2019-06-21T07:43:49Z</dcterms:modified>
</cp:coreProperties>
</file>